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2" r:id="rId11"/>
    <p:sldId id="270" r:id="rId12"/>
    <p:sldId id="273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2C647-F2F4-4E95-86D3-5CCAA97EB508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30491-7648-43C9-9636-83DB2F232C9C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CUKIER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Co warto o nim wiedzieć</a:t>
            </a:r>
            <a:endParaRPr lang="pl-PL" dirty="0"/>
          </a:p>
        </p:txBody>
      </p:sp>
      <p:pic>
        <p:nvPicPr>
          <p:cNvPr id="4" name="Obraz 3" descr="doodle-3505459_19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3843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33229028_244821496254186_50152932263329792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604867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34481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k_lepiej_najlepi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633864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</a:t>
            </a:r>
            <a:endParaRPr lang="pl-PL" dirty="0"/>
          </a:p>
        </p:txBody>
      </p:sp>
      <p:pic>
        <p:nvPicPr>
          <p:cNvPr id="4" name="Obraz 3" descr="kalo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336704" cy="4392488"/>
          </a:xfrm>
          <a:prstGeom prst="rect">
            <a:avLst/>
          </a:prstGeom>
        </p:spPr>
      </p:pic>
      <p:pic>
        <p:nvPicPr>
          <p:cNvPr id="1026" name="Picture 2" descr="C:\Users\tomek\AppData\Local\Microsoft\Windows\INetCache\IE\0LGESO1L\smiley-146093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CUKIER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3840832"/>
          </a:xfrm>
        </p:spPr>
        <p:txBody>
          <a:bodyPr>
            <a:normAutofit/>
          </a:bodyPr>
          <a:lstStyle/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Każdy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zjadany przez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produkt jest trawiony i spalany w organizmie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tego spalania nie ma oczywiście ognia, tylko powstaje energia wyrażana w kaloriach.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kalori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482453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CUKIER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Gdy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tej energii dostajemy za dużo, organizm nie może jej spalić i wtedy stajemy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się…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otyli</a:t>
            </a:r>
            <a:r>
              <a:rPr lang="pl-PL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pobrane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388843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CUKIER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iewielkie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ilości słodyczy dostarczają tyle samo energii, co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duże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ilości innych produktów, np. warzyw.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Spójrzcie sami jak to się przedstawia…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1,5 tabliczki czekolady = 12 jabłek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  =</a:t>
            </a:r>
            <a:endParaRPr lang="pl-PL" dirty="0"/>
          </a:p>
        </p:txBody>
      </p:sp>
      <p:pic>
        <p:nvPicPr>
          <p:cNvPr id="6" name="Obraz 5" descr="chocolate-968457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771800" cy="3456384"/>
          </a:xfrm>
          <a:prstGeom prst="rect">
            <a:avLst/>
          </a:prstGeom>
        </p:spPr>
      </p:pic>
      <p:pic>
        <p:nvPicPr>
          <p:cNvPr id="7" name="Obraz 6" descr="apple-256268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320384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Arial" pitchFamily="34" charset="0"/>
                <a:cs typeface="Arial" pitchFamily="34" charset="0"/>
              </a:rPr>
              <a:t>3 batony = 32 pomidory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                                  =</a:t>
            </a:r>
            <a:endParaRPr lang="pl-PL" dirty="0"/>
          </a:p>
        </p:txBody>
      </p:sp>
      <p:pic>
        <p:nvPicPr>
          <p:cNvPr id="4" name="Obraz 3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046472" cy="1800200"/>
          </a:xfrm>
          <a:prstGeom prst="rect">
            <a:avLst/>
          </a:prstGeom>
        </p:spPr>
      </p:pic>
      <p:pic>
        <p:nvPicPr>
          <p:cNvPr id="5" name="Obraz 4" descr="tomatoes-1239177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275856" cy="266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2 kawałki ciasta = 3,5 dużych kalafiorów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  =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ake-122784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3491880" cy="3024336"/>
          </a:xfrm>
          <a:prstGeom prst="rect">
            <a:avLst/>
          </a:prstGeom>
        </p:spPr>
      </p:pic>
      <p:pic>
        <p:nvPicPr>
          <p:cNvPr id="5" name="Obraz 4" descr="cauliflower-1465732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13184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1 dwudaniowy obiad = 15 dużych sałat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                              =</a:t>
            </a: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174856" cy="2926080"/>
          </a:xfrm>
          <a:prstGeom prst="rect">
            <a:avLst/>
          </a:prstGeom>
        </p:spPr>
      </p:pic>
      <p:pic>
        <p:nvPicPr>
          <p:cNvPr id="5" name="Obraz 4" descr="lettuce-1239155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24036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173df9c04b1a9b2706452d5c8aac54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272807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116</Words>
  <Application>Microsoft Office PowerPoint</Application>
  <PresentationFormat>Pokaz na ekranie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Przepływ</vt:lpstr>
      <vt:lpstr>CUKIER</vt:lpstr>
      <vt:lpstr>CUKIER</vt:lpstr>
      <vt:lpstr>CUKIER</vt:lpstr>
      <vt:lpstr>CUKIER</vt:lpstr>
      <vt:lpstr> 1,5 tabliczki czekolady = 12 jabłek</vt:lpstr>
      <vt:lpstr>3 batony = 32 pomidory</vt:lpstr>
      <vt:lpstr>2 kawałki ciasta = 3,5 dużych kalafiorów</vt:lpstr>
      <vt:lpstr>1 dwudaniowy obiad = 15 dużych sałat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CUKIER</dc:title>
  <dc:creator>tomek</dc:creator>
  <cp:lastModifiedBy>tomek</cp:lastModifiedBy>
  <cp:revision>12</cp:revision>
  <dcterms:created xsi:type="dcterms:W3CDTF">2020-12-02T10:42:28Z</dcterms:created>
  <dcterms:modified xsi:type="dcterms:W3CDTF">2020-12-02T12:11:24Z</dcterms:modified>
</cp:coreProperties>
</file>