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0624B2A-0F40-4DD4-A1BD-247584DBC72A}" type="datetimeFigureOut">
              <a:rPr lang="pl-PL" smtClean="0"/>
              <a:pPr/>
              <a:t>2012-12-10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76D266-FB67-4AFC-93D2-254DBE35E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043672" cy="3187278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CAŁA POLSKA CZYTA DZIECIOM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sz="2800" dirty="0" smtClean="0">
                <a:solidFill>
                  <a:schemeClr val="accent4">
                    <a:lumMod val="75000"/>
                  </a:schemeClr>
                </a:solidFill>
              </a:rPr>
              <a:t>czytające przedszkola</a:t>
            </a:r>
            <a:endParaRPr lang="pl-PL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KAMPANIA GŁOŚNEGO CZYTANIA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ODDZIAŁY PRZEDSZKOLNE</a:t>
            </a:r>
          </a:p>
          <a:p>
            <a:pPr>
              <a:buFontTx/>
              <a:buChar char="-"/>
            </a:pPr>
            <a:r>
              <a:rPr lang="pl-PL" dirty="0" smtClean="0"/>
              <a:t>PRZY SZKOLE PODSTAWOWEJ W NIERADZIE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481918" cy="2108828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Harmonogram głośnego czytania w oddziałach przedszkolnych w ramach kampanii </a:t>
            </a:r>
            <a:r>
              <a:rPr lang="pl-PL" sz="2400" u="sng" dirty="0" smtClean="0">
                <a:solidFill>
                  <a:schemeClr val="accent6">
                    <a:lumMod val="75000"/>
                  </a:schemeClr>
                </a:solidFill>
              </a:rPr>
              <a:t>„Cała Polska czyta dzieciom”</a:t>
            </a: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 – czytające przedszkola.</a:t>
            </a:r>
            <a:b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Rok szkolny 2012/2013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71744"/>
            <a:ext cx="7400948" cy="38839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Cele: </a:t>
            </a:r>
          </a:p>
          <a:p>
            <a:r>
              <a:rPr lang="pl-PL" dirty="0" smtClean="0"/>
              <a:t> zbudowanie bogatego zasobu słów, </a:t>
            </a:r>
          </a:p>
          <a:p>
            <a:r>
              <a:rPr lang="pl-PL" dirty="0" smtClean="0"/>
              <a:t> doskonalenie mowy, </a:t>
            </a:r>
          </a:p>
          <a:p>
            <a:r>
              <a:rPr lang="pl-PL" dirty="0" smtClean="0"/>
              <a:t> rozwijanie wyobraźni,</a:t>
            </a:r>
          </a:p>
          <a:p>
            <a:r>
              <a:rPr lang="pl-PL" dirty="0" smtClean="0"/>
              <a:t> kojarzenie przez dzieci czytania i słuchania z przyjemnością,</a:t>
            </a:r>
          </a:p>
          <a:p>
            <a:r>
              <a:rPr lang="pl-PL" dirty="0" smtClean="0"/>
              <a:t> poznawanie świata, wzorców moralnych zachowań.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Termin realizacji: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rok szkolny 2012/2013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Odpowiedzialni:</a:t>
            </a:r>
            <a:r>
              <a:rPr lang="pl-PL" dirty="0" smtClean="0"/>
              <a:t>  Edyta </a:t>
            </a:r>
            <a:r>
              <a:rPr lang="pl-PL" dirty="0" err="1" smtClean="0"/>
              <a:t>Niestrój</a:t>
            </a:r>
            <a:r>
              <a:rPr lang="pl-PL" dirty="0" smtClean="0"/>
              <a:t>, Marzena Sapalska, Anna </a:t>
            </a:r>
            <a:r>
              <a:rPr lang="pl-PL" dirty="0" err="1" smtClean="0"/>
              <a:t>Macherzyńska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Współpraca z:</a:t>
            </a:r>
          </a:p>
          <a:p>
            <a:r>
              <a:rPr lang="pl-PL" dirty="0" smtClean="0"/>
              <a:t>- rodzicami, nauczycielem bibliotekarzem, wychowawcą świetlicy, opiekunem samorządu uczniowskiego</a:t>
            </a:r>
          </a:p>
          <a:p>
            <a:r>
              <a:rPr lang="pl-PL" dirty="0" smtClean="0"/>
              <a:t>- filią Biblioteki Gminnej mieszczącą się przy SP w Nieradzie – bibliotekarz pani Zdzisława Ścigała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08696"/>
          </a:xfrm>
        </p:spPr>
        <p:txBody>
          <a:bodyPr>
            <a:normAutofit fontScale="90000"/>
          </a:bodyPr>
          <a:lstStyle/>
          <a:p>
            <a:pPr algn="ctr"/>
            <a:r>
              <a:rPr lang="pl-PL" u="sng" dirty="0" smtClean="0">
                <a:solidFill>
                  <a:schemeClr val="bg2">
                    <a:lumMod val="50000"/>
                  </a:schemeClr>
                </a:solidFill>
              </a:rPr>
              <a:t>Harmonogram: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i="1" u="sng" dirty="0" smtClean="0">
                <a:solidFill>
                  <a:schemeClr val="accent4">
                    <a:lumMod val="75000"/>
                  </a:schemeClr>
                </a:solidFill>
              </a:rPr>
              <a:t>Wrzesień:</a:t>
            </a:r>
            <a:r>
              <a:rPr lang="pl-PL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pl-PL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Wiersze </a:t>
            </a:r>
            <a:r>
              <a:rPr lang="pl-PL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J.Tuwima</a:t>
            </a:r>
            <a:r>
              <a:rPr lang="pl-PL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 tematyce jesiennej</a:t>
            </a:r>
            <a:r>
              <a:rPr lang="pl-PL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pl-PL" dirty="0" smtClean="0"/>
              <a:t>Czytanie wierszy, krótkie rozmowy kierowane sprawdzające stopień rozumienia tekstu, wyrażanie swoich emocji podczas wypowiedzi.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i="1" u="sng" dirty="0" smtClean="0">
                <a:solidFill>
                  <a:schemeClr val="accent6">
                    <a:lumMod val="75000"/>
                  </a:schemeClr>
                </a:solidFill>
              </a:rPr>
              <a:t>Październik:  </a:t>
            </a:r>
            <a:r>
              <a:rPr lang="pl-PL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”Misiowe opowieści” </a:t>
            </a:r>
            <a:endParaRPr lang="pl-PL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l-PL" dirty="0" smtClean="0"/>
              <a:t>Czytanie fragmentów książek i wierszy związanych z postaciami misiów np.: Miś Uszatek, Kubuś Puchatek.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i="1" u="sng" dirty="0" smtClean="0">
                <a:solidFill>
                  <a:schemeClr val="accent3">
                    <a:lumMod val="75000"/>
                  </a:schemeClr>
                </a:solidFill>
              </a:rPr>
              <a:t>Listopad:   </a:t>
            </a:r>
            <a:r>
              <a:rPr lang="pl-PL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Bajki </a:t>
            </a:r>
            <a:r>
              <a:rPr lang="pl-PL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J.Brzechwy</a:t>
            </a:r>
            <a:r>
              <a:rPr lang="pl-PL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 </a:t>
            </a:r>
            <a:r>
              <a:rPr lang="pl-PL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I.Krasickiego</a:t>
            </a:r>
            <a:r>
              <a:rPr lang="pl-PL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pl-PL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l-PL" dirty="0" smtClean="0"/>
              <a:t>Czytanie pięknych bajek,  rozmowy na temat przeczytanych utworów, oglądanie fragmentów bajek.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77500" lnSpcReduction="20000"/>
          </a:bodyPr>
          <a:lstStyle/>
          <a:p>
            <a:r>
              <a:rPr lang="pl-PL" b="1" i="1" u="sng" dirty="0" smtClean="0">
                <a:solidFill>
                  <a:srgbClr val="0070C0"/>
                </a:solidFill>
              </a:rPr>
              <a:t>Grudzień</a:t>
            </a:r>
            <a:r>
              <a:rPr lang="pl-PL" i="1" u="sng" dirty="0" smtClean="0">
                <a:solidFill>
                  <a:srgbClr val="00B0F0"/>
                </a:solidFill>
              </a:rPr>
              <a:t>:   </a:t>
            </a:r>
            <a:r>
              <a:rPr lang="pl-PL" u="sng" dirty="0" smtClean="0">
                <a:solidFill>
                  <a:srgbClr val="00B0F0"/>
                </a:solidFill>
              </a:rPr>
              <a:t> „</a:t>
            </a:r>
            <a:r>
              <a:rPr lang="pl-PL" b="1" u="sng" dirty="0" smtClean="0">
                <a:solidFill>
                  <a:srgbClr val="00B0F0"/>
                </a:solidFill>
              </a:rPr>
              <a:t>Świąteczny czas”.</a:t>
            </a:r>
            <a:endParaRPr lang="pl-PL" u="sng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pl-PL" dirty="0" smtClean="0"/>
              <a:t>Czytanie krótkich opowiadań i wierszy związanych z okresem mikołajkowym oraz przedświątecznym i świątecznym, słuchanie piosenek i kolęd.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i="1" u="sng" dirty="0" smtClean="0">
                <a:solidFill>
                  <a:srgbClr val="0070C0"/>
                </a:solidFill>
              </a:rPr>
              <a:t>Styczeń-luty:     </a:t>
            </a:r>
            <a:r>
              <a:rPr lang="pl-PL" b="1" u="sng" dirty="0" smtClean="0">
                <a:solidFill>
                  <a:srgbClr val="0070C0"/>
                </a:solidFill>
              </a:rPr>
              <a:t> </a:t>
            </a:r>
            <a:r>
              <a:rPr lang="pl-PL" b="1" u="sng" dirty="0" smtClean="0">
                <a:solidFill>
                  <a:srgbClr val="00B0F0"/>
                </a:solidFill>
              </a:rPr>
              <a:t>„Bezpiecznie i ciekawie”.</a:t>
            </a:r>
            <a:r>
              <a:rPr lang="pl-PL" u="sng" dirty="0" smtClean="0">
                <a:solidFill>
                  <a:srgbClr val="00B0F0"/>
                </a:solidFill>
              </a:rPr>
              <a:t> „</a:t>
            </a:r>
            <a:r>
              <a:rPr lang="pl-PL" b="1" u="sng" dirty="0" smtClean="0">
                <a:solidFill>
                  <a:srgbClr val="00B0F0"/>
                </a:solidFill>
              </a:rPr>
              <a:t>W świecie przyrody”</a:t>
            </a:r>
            <a:endParaRPr lang="pl-PL" u="sng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pl-PL" dirty="0" smtClean="0"/>
              <a:t>Czytanie wierszy i opowiadań o tematyce bezpieczeństwa w związku z nadchodzącą przerwą zimową,  Czytanie wierszy i opowiadań o tematyce zwierząt i roślin.   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i="1" u="sng" dirty="0" smtClean="0">
                <a:solidFill>
                  <a:srgbClr val="92D050"/>
                </a:solidFill>
              </a:rPr>
              <a:t>Marzec:</a:t>
            </a:r>
            <a:r>
              <a:rPr lang="pl-PL" i="1" u="sng" dirty="0" smtClean="0">
                <a:solidFill>
                  <a:srgbClr val="00B050"/>
                </a:solidFill>
              </a:rPr>
              <a:t>	</a:t>
            </a:r>
            <a:r>
              <a:rPr lang="pl-PL" b="1" u="sng" dirty="0" smtClean="0">
                <a:solidFill>
                  <a:srgbClr val="00B050"/>
                </a:solidFill>
              </a:rPr>
              <a:t>Spotkanie z wierszami Wandy Chotomskiej, Joanny Papuzińskiej, Joanny Kulmowej</a:t>
            </a:r>
            <a:r>
              <a:rPr lang="pl-PL" b="1" dirty="0" smtClean="0">
                <a:solidFill>
                  <a:srgbClr val="00B050"/>
                </a:solidFill>
              </a:rPr>
              <a:t>.</a:t>
            </a:r>
            <a:endParaRPr lang="pl-PL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l-PL" dirty="0" smtClean="0"/>
              <a:t>Czytanie wierszy ze zbiorów W. Chotomskiej, J. Papuzińskiej i J. Kulmowej.  Rozmowy na temat przeczytanych utworów, wykonanie pracy plastycznej przez chętne dzieci.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77500" lnSpcReduction="20000"/>
          </a:bodyPr>
          <a:lstStyle/>
          <a:p>
            <a:r>
              <a:rPr lang="pl-PL" b="1" i="1" u="sng" dirty="0" smtClean="0">
                <a:solidFill>
                  <a:srgbClr val="00B050"/>
                </a:solidFill>
              </a:rPr>
              <a:t>Kwiecień:    </a:t>
            </a:r>
            <a:r>
              <a:rPr lang="pl-PL" b="1" u="sng" dirty="0" smtClean="0">
                <a:solidFill>
                  <a:srgbClr val="00B050"/>
                </a:solidFill>
              </a:rPr>
              <a:t>Spotkanie z baśniami Andersena.</a:t>
            </a:r>
            <a:endParaRPr lang="pl-PL" u="sng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l-PL" dirty="0" smtClean="0"/>
              <a:t>Czytanie najpiękniejszych baśni Andersena, rozmowy na temat baśni, prace plastyczne, oglądanie fragmentów baśni. Czytanie w plenerze 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b="1" i="1" u="sng" dirty="0" smtClean="0">
                <a:solidFill>
                  <a:srgbClr val="FFC000"/>
                </a:solidFill>
              </a:rPr>
              <a:t>Maj: </a:t>
            </a:r>
            <a:r>
              <a:rPr lang="pl-PL" i="1" u="sng" dirty="0" smtClean="0">
                <a:solidFill>
                  <a:srgbClr val="FFC000"/>
                </a:solidFill>
              </a:rPr>
              <a:t>		</a:t>
            </a:r>
            <a:r>
              <a:rPr lang="pl-PL" b="1" u="sng" dirty="0" smtClean="0">
                <a:solidFill>
                  <a:srgbClr val="FFC000"/>
                </a:solidFill>
              </a:rPr>
              <a:t>Poczytaj mi mamo, poczytaj i tato.</a:t>
            </a:r>
            <a:endParaRPr lang="pl-PL" u="sng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pl-PL" dirty="0" smtClean="0"/>
              <a:t>Czytanie bajek w przedszkolu przez rodziców, słuchanie</a:t>
            </a:r>
          </a:p>
          <a:p>
            <a:pPr>
              <a:buNone/>
            </a:pPr>
            <a:r>
              <a:rPr lang="pl-PL" dirty="0" smtClean="0"/>
              <a:t>czytanych bajek w bibliotece.	</a:t>
            </a:r>
          </a:p>
          <a:p>
            <a:pPr>
              <a:buNone/>
            </a:pPr>
            <a:r>
              <a:rPr lang="pl-PL" dirty="0" smtClean="0"/>
              <a:t>Wycieczka do biblioteki.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b="1" i="1" u="sng" dirty="0" smtClean="0">
                <a:solidFill>
                  <a:srgbClr val="FFC000"/>
                </a:solidFill>
              </a:rPr>
              <a:t>Czerwiec:  </a:t>
            </a:r>
            <a:r>
              <a:rPr lang="pl-PL" i="1" u="sng" dirty="0" smtClean="0">
                <a:solidFill>
                  <a:srgbClr val="FFC000"/>
                </a:solidFill>
              </a:rPr>
              <a:t>	</a:t>
            </a:r>
            <a:r>
              <a:rPr lang="pl-PL" b="1" u="sng" dirty="0" smtClean="0">
                <a:solidFill>
                  <a:srgbClr val="FFC000"/>
                </a:solidFill>
              </a:rPr>
              <a:t>1-8 czerwca XII ogólnopolski Tydzień Czytania Dzieciom</a:t>
            </a:r>
            <a:endParaRPr lang="pl-PL" u="sng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pl-PL" b="1" dirty="0" smtClean="0"/>
              <a:t>~~Wspólne czytanie wiersza Juliana Tuwima „Lokomotywa” .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~~Wykonanie wspólnej książeczki przez przedszkolaków.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  		</a:t>
            </a:r>
            <a:r>
              <a:rPr lang="pl-PL" dirty="0" smtClean="0"/>
              <a:t>Czytanie wierszy Marii Konopnickiej.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POCZYTAJ MI MAMO !</a:t>
            </a:r>
            <a:br>
              <a:rPr lang="pl-PL" dirty="0" smtClean="0"/>
            </a:br>
            <a:r>
              <a:rPr lang="pl-PL" dirty="0" smtClean="0"/>
              <a:t>			POCZYTAJ MI TATO !</a:t>
            </a:r>
            <a:endParaRPr lang="pl-PL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86137" y="3271044"/>
            <a:ext cx="13811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2"/>
            <a:ext cx="4786346" cy="419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800" b="1" u="sng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SERDECZNIE ZAPRASZAMY </a:t>
            </a:r>
          </a:p>
          <a:p>
            <a:pPr algn="ctr">
              <a:buNone/>
            </a:pPr>
            <a:endParaRPr lang="pl-PL" sz="2800" b="1" dirty="0" smtClean="0">
              <a:solidFill>
                <a:schemeClr val="accent6">
                  <a:lumMod val="75000"/>
                </a:schemeClr>
              </a:solidFill>
              <a:latin typeface="Kristen ITC" pitchFamily="66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RODZICÓW,    DZIADKÓW   I  OSOBY </a:t>
            </a:r>
          </a:p>
          <a:p>
            <a:pPr algn="ctr">
              <a:buNone/>
            </a:pPr>
            <a:endParaRPr lang="pl-PL" sz="2800" b="1" dirty="0" smtClean="0">
              <a:solidFill>
                <a:schemeClr val="accent6">
                  <a:lumMod val="75000"/>
                </a:schemeClr>
              </a:solidFill>
              <a:latin typeface="Kristen ITC" pitchFamily="66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      BLISKIE   NASZYM   DZIECIOM  DO </a:t>
            </a:r>
          </a:p>
          <a:p>
            <a:pPr algn="ctr">
              <a:buNone/>
            </a:pPr>
            <a:endParaRPr lang="pl-PL" sz="2800" b="1" dirty="0" smtClean="0">
              <a:solidFill>
                <a:schemeClr val="accent6">
                  <a:lumMod val="75000"/>
                </a:schemeClr>
              </a:solidFill>
              <a:latin typeface="Kristen ITC" pitchFamily="66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                WSPÓLNEGO   CZYTANIA   </a:t>
            </a:r>
          </a:p>
          <a:p>
            <a:pPr algn="ctr">
              <a:buNone/>
            </a:pPr>
            <a:endParaRPr lang="pl-PL" sz="2800" b="1" dirty="0" smtClean="0">
              <a:solidFill>
                <a:schemeClr val="accent6">
                  <a:lumMod val="75000"/>
                </a:schemeClr>
              </a:solidFill>
              <a:latin typeface="Kristen ITC" pitchFamily="66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                       W   ODDZIAŁACH   </a:t>
            </a:r>
          </a:p>
          <a:p>
            <a:pPr algn="ctr">
              <a:buNone/>
            </a:pPr>
            <a:endParaRPr lang="pl-PL" sz="2800" b="1" dirty="0" smtClean="0">
              <a:solidFill>
                <a:schemeClr val="accent6">
                  <a:lumMod val="75000"/>
                </a:schemeClr>
              </a:solidFill>
              <a:latin typeface="Kristen ITC" pitchFamily="66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                        PRZEDSZKOLNYCH.</a:t>
            </a:r>
            <a:endParaRPr lang="pl-PL" sz="2800" dirty="0" smtClean="0">
              <a:solidFill>
                <a:schemeClr val="accent6">
                  <a:lumMod val="75000"/>
                </a:schemeClr>
              </a:solidFill>
              <a:latin typeface="Kristen ITC" pitchFamily="66" charset="0"/>
            </a:endParaRPr>
          </a:p>
          <a:p>
            <a:pPr algn="ctr">
              <a:buNone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 </a:t>
            </a:r>
          </a:p>
          <a:p>
            <a:pPr algn="ctr">
              <a:buNone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                                                         </a:t>
            </a:r>
            <a:r>
              <a:rPr lang="pl-PL" sz="2100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</a:rPr>
              <a:t>NAUCZYCIELE</a:t>
            </a:r>
          </a:p>
          <a:p>
            <a:pPr>
              <a:buNone/>
            </a:pPr>
            <a:r>
              <a:rPr lang="pl-PL" dirty="0" smtClean="0">
                <a:latin typeface="Kristen ITC" pitchFamily="66" charset="0"/>
              </a:rPr>
              <a:t> </a:t>
            </a:r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Opracowała: Edyta </a:t>
            </a:r>
            <a:r>
              <a:rPr lang="pl-PL" dirty="0" err="1" smtClean="0"/>
              <a:t>Niestrój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954" y="3803449"/>
            <a:ext cx="2227972" cy="27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258</Words>
  <Application>Microsoft Office PowerPoint</Application>
  <PresentationFormat>Pokaz na ekranie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Bogaty</vt:lpstr>
      <vt:lpstr>CAŁA POLSKA CZYTA DZIECIOM  czytające przedszkola</vt:lpstr>
      <vt:lpstr>Harmonogram głośnego czytania w oddziałach przedszkolnych w ramach kampanii „Cała Polska czyta dzieciom” – czytające przedszkola. Rok szkolny 2012/2013 </vt:lpstr>
      <vt:lpstr>Slajd 3</vt:lpstr>
      <vt:lpstr>Harmonogram: </vt:lpstr>
      <vt:lpstr>Slajd 5</vt:lpstr>
      <vt:lpstr>Slajd 6</vt:lpstr>
      <vt:lpstr>POCZYTAJ MI MAMO !    POCZYTAJ MI TATO !</vt:lpstr>
      <vt:lpstr>Slajd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CAŁA POLSKA CZYTA DZIECIOM</dc:title>
  <dc:creator>Sławek</dc:creator>
  <cp:lastModifiedBy>Oem</cp:lastModifiedBy>
  <cp:revision>5</cp:revision>
  <dcterms:created xsi:type="dcterms:W3CDTF">2012-12-10T20:37:25Z</dcterms:created>
  <dcterms:modified xsi:type="dcterms:W3CDTF">2012-12-10T21:34:43Z</dcterms:modified>
</cp:coreProperties>
</file>